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56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E1559-9C8B-48B8-B01D-7F3EADE8514B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89BE7-0F38-4005-9A65-FB9AF0AE5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380B4-F48E-4FF4-81C3-E4C1682262C5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CC30-ACF1-4D1D-B350-03180749E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40CA-D6D2-41B4-8684-B6505C2D648B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37C0D-9ABC-43D0-86FA-A1457C8DD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22C2-1330-4179-B298-49542E770CD7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D29A-34B2-4CC4-8B68-047D94EC4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4E22-637F-48E0-B2E7-727413139E7E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31BAF-CC96-4278-BDD4-033A0EFB0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666C-469B-4CD6-9DD7-02D059357462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EF5C-9E99-493C-B29E-5F638E1F7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8FF4-5516-49EA-96F5-2569AC633C70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8A5-46F7-479A-9D03-34A80B589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C572-1145-4DA9-AFAC-045BA4F27E8D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26379-220E-46F8-9DE0-BC56B9F81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27F89-FA3B-4A10-8F5B-080C8E25B01D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5947-D994-4DBF-A093-655D5DB5B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3D7DF-A2C4-4EAF-8F99-C7D88AF9D15D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A43F7-C4BB-4801-ACFF-592A28289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6BC14-A050-4BED-8687-43687D986974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E4795-6376-4548-A50D-A83C23B41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BF030E-CEA6-48A7-B761-383A2E8CF26F}" type="datetimeFigureOut">
              <a:rPr lang="ru-RU"/>
              <a:pPr>
                <a:defRPr/>
              </a:pPr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03D5D-846E-4917-912E-E23DFB6C3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5000">
    <p:wheel spokes="8"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42259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200" smtClean="0"/>
              <a:t>Самопрезентация</a:t>
            </a:r>
            <a:br>
              <a:rPr lang="ru-RU" sz="3200" smtClean="0"/>
            </a:br>
            <a:r>
              <a:rPr lang="ru-RU" sz="3200" smtClean="0"/>
              <a:t>«Быть воспитателем -  </a:t>
            </a:r>
            <a:br>
              <a:rPr lang="ru-RU" sz="3200" smtClean="0"/>
            </a:br>
            <a:r>
              <a:rPr lang="ru-RU" sz="3200" smtClean="0"/>
              <a:t>судьба моя»!</a:t>
            </a:r>
          </a:p>
        </p:txBody>
      </p:sp>
      <p:pic>
        <p:nvPicPr>
          <p:cNvPr id="1028" name="Picture 4" descr="C:\Users\User\Desktop\Новая папка ФФ\100_8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25464"/>
            <a:ext cx="3714776" cy="2786083"/>
          </a:xfrm>
          <a:prstGeom prst="snip2Diag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9" name="Picture 5" descr="C:\Users\User\Desktop\Новая папка ФФ\100_8525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715009" y="142852"/>
            <a:ext cx="3428992" cy="2593159"/>
          </a:xfrm>
          <a:prstGeom prst="snip2Diag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7" name="Picture 3" descr="C:\Users\User\Desktop\Новая папка ФФ\100_8539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57817" y="3857628"/>
            <a:ext cx="3648079" cy="2736059"/>
          </a:xfrm>
          <a:prstGeom prst="snip2Diag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8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3082925"/>
          </a:xfrm>
        </p:spPr>
        <p:txBody>
          <a:bodyPr/>
          <a:lstStyle/>
          <a:p>
            <a:r>
              <a:rPr lang="ru-RU" sz="2000" smtClean="0"/>
              <a:t>Дети мои в кружке занимаются</a:t>
            </a:r>
            <a:br>
              <a:rPr lang="ru-RU" sz="2000" smtClean="0"/>
            </a:br>
            <a:r>
              <a:rPr lang="ru-RU" sz="2000" smtClean="0"/>
              <a:t>«Чудесной шкатулкой»</a:t>
            </a:r>
            <a:br>
              <a:rPr lang="ru-RU" sz="2000" smtClean="0"/>
            </a:br>
            <a:r>
              <a:rPr lang="ru-RU" sz="2000" smtClean="0"/>
              <a:t> он называется.</a:t>
            </a:r>
            <a:br>
              <a:rPr lang="ru-RU" sz="2000" smtClean="0"/>
            </a:br>
            <a:r>
              <a:rPr lang="ru-RU" sz="2000" smtClean="0"/>
              <a:t>Лепим, клеим, мастерим,</a:t>
            </a:r>
            <a:br>
              <a:rPr lang="ru-RU" sz="2000" smtClean="0"/>
            </a:br>
            <a:r>
              <a:rPr lang="ru-RU" sz="2000" smtClean="0"/>
              <a:t> изобретем</a:t>
            </a:r>
            <a:r>
              <a:rPr lang="ru-RU" sz="2000" smtClean="0">
                <a:latin typeface="Arial" charset="0"/>
              </a:rPr>
              <a:t>,</a:t>
            </a:r>
            <a:r>
              <a:rPr lang="ru-RU" sz="2000" smtClean="0"/>
              <a:t> что захотим.</a:t>
            </a:r>
            <a:br>
              <a:rPr lang="ru-RU" sz="2000" smtClean="0"/>
            </a:br>
            <a:r>
              <a:rPr lang="ru-RU" sz="2000" smtClean="0"/>
              <a:t> Главный результат </a:t>
            </a:r>
            <a:br>
              <a:rPr lang="ru-RU" sz="2000" smtClean="0"/>
            </a:br>
            <a:r>
              <a:rPr lang="ru-RU" sz="2000" smtClean="0"/>
              <a:t>изделия детей:</a:t>
            </a:r>
            <a:br>
              <a:rPr lang="ru-RU" sz="2000" smtClean="0"/>
            </a:br>
            <a:r>
              <a:rPr lang="ru-RU" sz="2000" smtClean="0"/>
              <a:t>выставка для </a:t>
            </a:r>
            <a:br>
              <a:rPr lang="ru-RU" sz="2000" smtClean="0"/>
            </a:br>
            <a:r>
              <a:rPr lang="ru-RU" sz="2000" smtClean="0"/>
              <a:t>родителей наших идей..</a:t>
            </a:r>
            <a:br>
              <a:rPr lang="ru-RU" sz="2000" smtClean="0"/>
            </a:br>
            <a:endParaRPr lang="ru-RU" sz="2000" smtClean="0"/>
          </a:p>
        </p:txBody>
      </p:sp>
      <p:pic>
        <p:nvPicPr>
          <p:cNvPr id="7170" name="Picture 2" descr="C:\Users\User\Desktop\Новая папка ФФ\SDC13873.JPG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t="11829" r="9678"/>
          <a:stretch>
            <a:fillRect/>
          </a:stretch>
        </p:blipFill>
        <p:spPr bwMode="auto">
          <a:xfrm>
            <a:off x="6210248" y="214290"/>
            <a:ext cx="2933751" cy="2143140"/>
          </a:xfrm>
          <a:prstGeom prst="roundRect">
            <a:avLst/>
          </a:prstGeom>
          <a:noFill/>
        </p:spPr>
      </p:pic>
      <p:pic>
        <p:nvPicPr>
          <p:cNvPr id="7171" name="Picture 3" descr="E:\Новая папка\SDC13917.JPG"/>
          <p:cNvPicPr>
            <a:picLocks noChangeAspect="1" noChangeArrowheads="1"/>
          </p:cNvPicPr>
          <p:nvPr/>
        </p:nvPicPr>
        <p:blipFill>
          <a:blip r:embed="rId4" cstate="print"/>
          <a:srcRect t="3125" r="16667"/>
          <a:stretch>
            <a:fillRect/>
          </a:stretch>
        </p:blipFill>
        <p:spPr bwMode="auto">
          <a:xfrm>
            <a:off x="6072198" y="2714621"/>
            <a:ext cx="3071802" cy="4143379"/>
          </a:xfrm>
          <a:prstGeom prst="roundRect">
            <a:avLst/>
          </a:prstGeom>
          <a:noFill/>
        </p:spPr>
      </p:pic>
      <p:pic>
        <p:nvPicPr>
          <p:cNvPr id="1026" name="Picture 2" descr="F:\DCIM\101SSCAM\SDC13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769517" cy="2000240"/>
          </a:xfrm>
          <a:prstGeom prst="roundRect">
            <a:avLst/>
          </a:prstGeom>
          <a:noFill/>
        </p:spPr>
      </p:pic>
      <p:pic>
        <p:nvPicPr>
          <p:cNvPr id="1028" name="Picture 4" descr="F:\DCIM\101SSCAM\SDC14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9"/>
            <a:ext cx="2857488" cy="2285992"/>
          </a:xfrm>
          <a:prstGeom prst="roundRect">
            <a:avLst/>
          </a:prstGeom>
          <a:noFill/>
        </p:spPr>
      </p:pic>
      <p:pic>
        <p:nvPicPr>
          <p:cNvPr id="1030" name="Picture 6" descr="F:\DCIM\101SSCAM\SDC14015.JPG"/>
          <p:cNvPicPr>
            <a:picLocks noChangeAspect="1" noChangeArrowheads="1"/>
          </p:cNvPicPr>
          <p:nvPr/>
        </p:nvPicPr>
        <p:blipFill>
          <a:blip r:embed="rId7" cstate="print"/>
          <a:srcRect t="3125" r="9375"/>
          <a:stretch>
            <a:fillRect/>
          </a:stretch>
        </p:blipFill>
        <p:spPr bwMode="auto">
          <a:xfrm>
            <a:off x="3357554" y="4714884"/>
            <a:ext cx="2342059" cy="1806248"/>
          </a:xfrm>
          <a:prstGeom prst="roundRect">
            <a:avLst/>
          </a:prstGeom>
          <a:noFill/>
        </p:spPr>
      </p:pic>
      <p:pic>
        <p:nvPicPr>
          <p:cNvPr id="1031" name="Picture 7" descr="F:\DCIM\101SSCAM\SDC14044.JPG"/>
          <p:cNvPicPr>
            <a:picLocks noChangeAspect="1" noChangeArrowheads="1"/>
          </p:cNvPicPr>
          <p:nvPr/>
        </p:nvPicPr>
        <p:blipFill>
          <a:blip r:embed="rId8" cstate="print"/>
          <a:srcRect t="6250" r="1562"/>
          <a:stretch>
            <a:fillRect/>
          </a:stretch>
        </p:blipFill>
        <p:spPr bwMode="auto">
          <a:xfrm>
            <a:off x="357158" y="2571744"/>
            <a:ext cx="2071670" cy="1479764"/>
          </a:xfrm>
          <a:prstGeom prst="roundRect">
            <a:avLst/>
          </a:prstGeom>
          <a:noFill/>
        </p:spPr>
      </p:pic>
      <p:pic>
        <p:nvPicPr>
          <p:cNvPr id="1032" name="Picture 8" descr="F:\DCIM\101SSCAM\SDC140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3214686"/>
            <a:ext cx="1714512" cy="125016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21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smtClean="0"/>
              <a:t>Я дизайном занимаюсь </a:t>
            </a:r>
            <a:br>
              <a:rPr lang="ru-RU" sz="2400" smtClean="0"/>
            </a:br>
            <a:r>
              <a:rPr lang="ru-RU" sz="2400" smtClean="0"/>
              <a:t>Улучшать среду стараюсь</a:t>
            </a:r>
            <a:r>
              <a:rPr lang="ru-RU" sz="2400" smtClean="0">
                <a:latin typeface="Arial" charset="0"/>
              </a:rPr>
              <a:t>,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Чтобы дети занимались </a:t>
            </a:r>
            <a:br>
              <a:rPr lang="ru-RU" sz="2400" smtClean="0"/>
            </a:br>
            <a:r>
              <a:rPr lang="ru-RU" sz="2400" smtClean="0"/>
              <a:t>Красотою </a:t>
            </a:r>
            <a:br>
              <a:rPr lang="ru-RU" sz="2400" smtClean="0"/>
            </a:br>
            <a:r>
              <a:rPr lang="ru-RU" sz="2400" smtClean="0"/>
              <a:t>наслаждались</a:t>
            </a:r>
            <a:r>
              <a:rPr lang="ru-RU" sz="2400" smtClean="0">
                <a:latin typeface="Arial" charset="0"/>
              </a:rPr>
              <a:t>.</a:t>
            </a:r>
          </a:p>
        </p:txBody>
      </p:sp>
      <p:pic>
        <p:nvPicPr>
          <p:cNvPr id="26626" name="Picture 2" descr="http://itd3.mycdn.me/getImage?photoId=518316384995&amp;photoType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06613"/>
            <a:ext cx="2857500" cy="2144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8" name="Picture 4" descr="http://itd3.mycdn.me/getImage?photoId=518316471267&amp;photoType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500563"/>
            <a:ext cx="2857500" cy="21431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0" name="Picture 6" descr="http://itd3.mycdn.me/getImage?photoId=518316129507&amp;photoType=13"/>
          <p:cNvPicPr>
            <a:picLocks noChangeAspect="1" noChangeArrowheads="1"/>
          </p:cNvPicPr>
          <p:nvPr/>
        </p:nvPicPr>
        <p:blipFill>
          <a:blip r:embed="rId5"/>
          <a:srcRect l="17241"/>
          <a:stretch>
            <a:fillRect/>
          </a:stretch>
        </p:blipFill>
        <p:spPr bwMode="auto">
          <a:xfrm>
            <a:off x="3571875" y="3143250"/>
            <a:ext cx="2143125" cy="300037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6" name="Picture 12" descr="http://itd3.mycdn.me/getImage?photoId=518317413603&amp;photoType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2071688"/>
            <a:ext cx="2857500" cy="214312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6638" name="Picture 14" descr="http://itd3.mycdn.me/getImage?photoId=518316812003&amp;photoType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4500563"/>
            <a:ext cx="2952750" cy="221456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3582987"/>
          </a:xfrm>
        </p:spPr>
        <p:txBody>
          <a:bodyPr/>
          <a:lstStyle/>
          <a:p>
            <a:r>
              <a:rPr lang="ru-RU" sz="2400" dirty="0" smtClean="0"/>
              <a:t>Участвую я в конкурсах, </a:t>
            </a:r>
            <a:br>
              <a:rPr lang="ru-RU" sz="2400" dirty="0" smtClean="0"/>
            </a:br>
            <a:r>
              <a:rPr lang="ru-RU" sz="2400" dirty="0" smtClean="0"/>
              <a:t>честь сада защищаю.</a:t>
            </a:r>
            <a:br>
              <a:rPr lang="ru-RU" sz="2400" dirty="0" smtClean="0"/>
            </a:br>
            <a:r>
              <a:rPr lang="ru-RU" sz="2400" dirty="0" smtClean="0"/>
              <a:t>Свои конспекты НОД </a:t>
            </a:r>
            <a:br>
              <a:rPr lang="ru-RU" sz="2400" dirty="0" smtClean="0"/>
            </a:br>
            <a:r>
              <a:rPr lang="ru-RU" sz="2400" dirty="0" smtClean="0"/>
              <a:t>на конкурс посылаю, </a:t>
            </a:r>
            <a:br>
              <a:rPr lang="ru-RU" sz="2400" dirty="0" smtClean="0"/>
            </a:br>
            <a:r>
              <a:rPr lang="ru-RU" sz="2400" dirty="0" smtClean="0"/>
              <a:t>И про детское </a:t>
            </a:r>
            <a:br>
              <a:rPr lang="ru-RU" sz="2400" dirty="0" smtClean="0"/>
            </a:br>
            <a:r>
              <a:rPr lang="ru-RU" sz="2400" dirty="0" smtClean="0"/>
              <a:t>творчество </a:t>
            </a:r>
            <a:br>
              <a:rPr lang="ru-RU" sz="2400" dirty="0" smtClean="0"/>
            </a:br>
            <a:r>
              <a:rPr lang="ru-RU" sz="2400" dirty="0" smtClean="0"/>
              <a:t>не забываю:</a:t>
            </a:r>
            <a:br>
              <a:rPr lang="ru-RU" sz="2400" dirty="0" smtClean="0"/>
            </a:br>
            <a:r>
              <a:rPr lang="ru-RU" sz="2400" dirty="0" smtClean="0"/>
              <a:t>На  Всероссийские </a:t>
            </a:r>
            <a:br>
              <a:rPr lang="ru-RU" sz="2400" dirty="0" smtClean="0"/>
            </a:br>
            <a:r>
              <a:rPr lang="ru-RU" sz="2400" dirty="0" smtClean="0"/>
              <a:t>конкурсы отправляю.</a:t>
            </a:r>
          </a:p>
        </p:txBody>
      </p:sp>
      <p:pic>
        <p:nvPicPr>
          <p:cNvPr id="2051" name="Picture 3" descr="C:\Users\User\Desktop\Новая папка ФФ\getImage (18).jpg"/>
          <p:cNvPicPr>
            <a:picLocks noChangeAspect="1" noChangeArrowheads="1"/>
          </p:cNvPicPr>
          <p:nvPr/>
        </p:nvPicPr>
        <p:blipFill>
          <a:blip r:embed="rId3">
            <a:lum contrast="8000"/>
          </a:blip>
          <a:srcRect/>
          <a:stretch>
            <a:fillRect/>
          </a:stretch>
        </p:blipFill>
        <p:spPr bwMode="auto">
          <a:xfrm>
            <a:off x="0" y="41259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ser\Desktop\Новая папка ФФ\getImage (16).jpg"/>
          <p:cNvPicPr>
            <a:picLocks noChangeAspect="1" noChangeArrowheads="1"/>
          </p:cNvPicPr>
          <p:nvPr/>
        </p:nvPicPr>
        <p:blipFill>
          <a:blip r:embed="rId4">
            <a:lum contrast="14000"/>
          </a:blip>
          <a:srcRect/>
          <a:stretch>
            <a:fillRect/>
          </a:stretch>
        </p:blipFill>
        <p:spPr bwMode="auto">
          <a:xfrm>
            <a:off x="6065838" y="0"/>
            <a:ext cx="30781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C:\Users\User\Desktop\сертификат\156225-020-019-sert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46313" y="-34647188"/>
            <a:ext cx="88153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сертификат\162986-035-037-sert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13" y="4786313"/>
            <a:ext cx="135731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сертификат\163004-034-035-sert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13" y="2857500"/>
            <a:ext cx="12858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сертификат\163626-025-027-sert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2857500"/>
            <a:ext cx="14287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сертификат\164273-016-028-ser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88" y="4786313"/>
            <a:ext cx="135731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сертификат\156225-020-019-sert (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2143116"/>
            <a:ext cx="1571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сертификат\162399-002-014-sert (1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7145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471988" cy="3929063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Есть любимые  сайты у меня,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обмениваюсь опытом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работы с коллегами я: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Электронное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создала,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Личный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завела,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Авторский альбом создала: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«Организация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образовательной работы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ДОУ» назвала.</a:t>
            </a:r>
          </a:p>
        </p:txBody>
      </p:sp>
      <p:pic>
        <p:nvPicPr>
          <p:cNvPr id="3074" name="Picture 2" descr="F:\DCIM\101SSCAM\SDC14087.JPG"/>
          <p:cNvPicPr>
            <a:picLocks noChangeAspect="1" noChangeArrowheads="1"/>
          </p:cNvPicPr>
          <p:nvPr/>
        </p:nvPicPr>
        <p:blipFill>
          <a:blip r:embed="rId3"/>
          <a:srcRect l="2779" t="7292" r="13889" b="6250"/>
          <a:stretch>
            <a:fillRect/>
          </a:stretch>
        </p:blipFill>
        <p:spPr bwMode="auto">
          <a:xfrm>
            <a:off x="6000750" y="4071938"/>
            <a:ext cx="1704975" cy="2357437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5" name="Picture 3" descr="F:\DCIM\101SSCAM\SDC14075.JPG"/>
          <p:cNvPicPr>
            <a:picLocks noChangeAspect="1" noChangeArrowheads="1"/>
          </p:cNvPicPr>
          <p:nvPr/>
        </p:nvPicPr>
        <p:blipFill>
          <a:blip r:embed="rId4"/>
          <a:srcRect l="3125" t="3125" r="8138" b="6250"/>
          <a:stretch>
            <a:fillRect/>
          </a:stretch>
        </p:blipFill>
        <p:spPr bwMode="auto">
          <a:xfrm>
            <a:off x="285720" y="3857628"/>
            <a:ext cx="3643312" cy="279082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6" name="Picture 4" descr="F:\DCIM\101SSCAM\SDC14073.JPG"/>
          <p:cNvPicPr>
            <a:picLocks noChangeAspect="1" noChangeArrowheads="1"/>
          </p:cNvPicPr>
          <p:nvPr/>
        </p:nvPicPr>
        <p:blipFill>
          <a:blip r:embed="rId5"/>
          <a:srcRect l="3125" t="4166" r="6093" b="14583"/>
          <a:stretch>
            <a:fillRect/>
          </a:stretch>
        </p:blipFill>
        <p:spPr bwMode="auto">
          <a:xfrm>
            <a:off x="5357813" y="428625"/>
            <a:ext cx="3571875" cy="279717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9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3857625"/>
          </a:xfrm>
        </p:spPr>
        <p:txBody>
          <a:bodyPr/>
          <a:lstStyle/>
          <a:p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>  Выступление</a:t>
            </a:r>
            <a:br>
              <a:rPr lang="ru-RU" sz="2800" smtClean="0"/>
            </a:br>
            <a:r>
              <a:rPr lang="ru-RU" sz="2800" smtClean="0"/>
              <a:t> своё завершая,</a:t>
            </a:r>
            <a:br>
              <a:rPr lang="ru-RU" sz="2800" smtClean="0"/>
            </a:br>
            <a:r>
              <a:rPr lang="ru-RU" sz="2800" smtClean="0"/>
              <a:t>Скажу я вам,</a:t>
            </a:r>
            <a:br>
              <a:rPr lang="ru-RU" sz="2800" smtClean="0"/>
            </a:br>
            <a:r>
              <a:rPr lang="ru-RU" sz="2800" smtClean="0"/>
              <a:t> коллеги, не тая:</a:t>
            </a:r>
            <a:br>
              <a:rPr lang="ru-RU" sz="2800" smtClean="0"/>
            </a:br>
            <a:r>
              <a:rPr lang="ru-RU" sz="2800" smtClean="0"/>
              <a:t>Мне не нужна профессия другая,</a:t>
            </a:r>
            <a:br>
              <a:rPr lang="ru-RU" sz="2800" smtClean="0"/>
            </a:br>
            <a:r>
              <a:rPr lang="ru-RU" sz="2800" smtClean="0"/>
              <a:t>Горжусь я тем, что ВОСПИТАТЕЛЬ я!</a:t>
            </a:r>
            <a:br>
              <a:rPr lang="ru-RU" sz="2800" smtClean="0"/>
            </a:br>
            <a:endParaRPr lang="ru-RU" sz="280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910" y="0"/>
            <a:ext cx="3413090" cy="2500330"/>
          </a:xfrm>
          <a:prstGeom prst="hexagon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01434" cy="2643206"/>
          </a:xfrm>
          <a:prstGeom prst="hexagon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F:\пп1111\Светлячок\IMG_46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786190"/>
            <a:ext cx="4500562" cy="3071810"/>
          </a:xfrm>
          <a:prstGeom prst="hexagon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37"/>
          </a:xfrm>
        </p:spPr>
        <p:txBody>
          <a:bodyPr/>
          <a:lstStyle/>
          <a:p>
            <a:r>
              <a:rPr lang="ru-RU" sz="6000" i="1" smtClean="0"/>
              <a:t>Спасибо за внимание!</a:t>
            </a:r>
            <a:endParaRPr lang="ru-RU" sz="2400" i="1" smtClean="0"/>
          </a:p>
        </p:txBody>
      </p:sp>
      <p:pic>
        <p:nvPicPr>
          <p:cNvPr id="4" name="Рисунок 3" descr="http://dsad18.ucoz.ru/graffiti/sad/napevi/7c859fb4befae70fdeefa361293361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786188"/>
            <a:ext cx="27860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88" y="274638"/>
            <a:ext cx="3186112" cy="52974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Воспитатель МБДОУ </a:t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детского  сада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err="1" smtClean="0"/>
              <a:t>общеразвивающего</a:t>
            </a:r>
            <a:r>
              <a:rPr lang="ru-RU" sz="2000" dirty="0" smtClean="0"/>
              <a:t> вида №10</a:t>
            </a:r>
            <a:br>
              <a:rPr lang="ru-RU" sz="2000" dirty="0" smtClean="0"/>
            </a:br>
            <a:r>
              <a:rPr lang="ru-RU" sz="2000" dirty="0" smtClean="0"/>
              <a:t> г. Нерчинска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3100" i="1" dirty="0" err="1" smtClean="0"/>
              <a:t>Рубанова</a:t>
            </a:r>
            <a:r>
              <a:rPr lang="ru-RU" sz="3100" i="1" dirty="0" smtClean="0"/>
              <a:t> </a:t>
            </a:r>
            <a:br>
              <a:rPr lang="ru-RU" sz="3100" i="1" dirty="0" smtClean="0"/>
            </a:br>
            <a:r>
              <a:rPr lang="ru-RU" sz="3100" i="1" dirty="0" smtClean="0"/>
              <a:t>Лариса Сергеевна</a:t>
            </a:r>
            <a:endParaRPr lang="ru-RU" sz="1600" i="1" dirty="0" smtClean="0"/>
          </a:p>
        </p:txBody>
      </p:sp>
      <p:pic>
        <p:nvPicPr>
          <p:cNvPr id="3" name="Содержимое 5" descr="456456.bmp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576638"/>
            <a:ext cx="4500562" cy="3281362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052" name="Picture 4" descr="http://ia124.mycdn.me/getImage?photoId=465568362979&amp;photoType=0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51563" t="20313" r="26172" b="43748"/>
          <a:stretch>
            <a:fillRect/>
          </a:stretch>
        </p:blipFill>
        <p:spPr bwMode="auto">
          <a:xfrm>
            <a:off x="1428750" y="428625"/>
            <a:ext cx="2214563" cy="268128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3" y="857250"/>
            <a:ext cx="3643312" cy="7858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smtClean="0"/>
              <a:t>Мне хвалиться не удобно</a:t>
            </a:r>
            <a:r>
              <a:rPr lang="ru-RU" sz="2400" smtClean="0">
                <a:latin typeface="Arial" charset="0"/>
              </a:rPr>
              <a:t>,</a:t>
            </a:r>
            <a:r>
              <a:rPr lang="ru-RU" sz="2400" smtClean="0"/>
              <a:t> </a:t>
            </a:r>
            <a:br>
              <a:rPr lang="ru-RU" sz="2400" smtClean="0"/>
            </a:br>
            <a:endParaRPr lang="ru-RU" sz="2400" smtClean="0"/>
          </a:p>
        </p:txBody>
      </p:sp>
      <p:pic>
        <p:nvPicPr>
          <p:cNvPr id="2051" name="Picture 3" descr="F:\DCIM\101SSCAM\SDC14114.JPG"/>
          <p:cNvPicPr>
            <a:picLocks noChangeAspect="1" noChangeArrowheads="1"/>
          </p:cNvPicPr>
          <p:nvPr/>
        </p:nvPicPr>
        <p:blipFill>
          <a:blip r:embed="rId3" cstate="print"/>
          <a:srcRect l="11111" t="6920" r="2778" b="13542"/>
          <a:stretch>
            <a:fillRect/>
          </a:stretch>
        </p:blipFill>
        <p:spPr bwMode="auto">
          <a:xfrm>
            <a:off x="4857752" y="1000108"/>
            <a:ext cx="4000528" cy="492689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42938" y="1500188"/>
            <a:ext cx="3714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Да и дело не в хвальбе</a:t>
            </a:r>
            <a:r>
              <a:rPr lang="ru-RU" sz="2400"/>
              <a:t>.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42938" y="2286000"/>
            <a:ext cx="5214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Просто случай подвернулся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14375" y="2928938"/>
            <a:ext cx="3929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Рассказать Вам о себе</a:t>
            </a:r>
            <a:r>
              <a:rPr lang="ru-RU" sz="2400"/>
              <a:t>.</a:t>
            </a:r>
          </a:p>
        </p:txBody>
      </p:sp>
    </p:spTree>
  </p:cSld>
  <p:clrMapOvr>
    <a:masterClrMapping/>
  </p:clrMapOvr>
  <p:transition spd="slow" advClick="0" advTm="11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25" y="274638"/>
            <a:ext cx="5429250" cy="2297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я школьницей была,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Конечно, же мечтала.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Мечты сбылись, пришла пора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И воспитателем я стала.</a:t>
            </a:r>
          </a:p>
        </p:txBody>
      </p:sp>
      <p:pic>
        <p:nvPicPr>
          <p:cNvPr id="5122" name="Picture 2" descr="F:\DCIM\101SSCAM\SDC14071.JPG"/>
          <p:cNvPicPr>
            <a:picLocks noChangeAspect="1" noChangeArrowheads="1"/>
          </p:cNvPicPr>
          <p:nvPr/>
        </p:nvPicPr>
        <p:blipFill>
          <a:blip r:embed="rId3" cstate="print"/>
          <a:srcRect t="3125" r="5555" b="8333"/>
          <a:stretch>
            <a:fillRect/>
          </a:stretch>
        </p:blipFill>
        <p:spPr bwMode="auto">
          <a:xfrm>
            <a:off x="857224" y="0"/>
            <a:ext cx="2357454" cy="2946828"/>
          </a:xfrm>
          <a:prstGeom prst="round2Diag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5123" name="Picture 3" descr="C:\Users\User\Desktop\Новая папка ФФ\100_0031.JPG"/>
          <p:cNvPicPr>
            <a:picLocks noChangeAspect="1" noChangeArrowheads="1"/>
          </p:cNvPicPr>
          <p:nvPr/>
        </p:nvPicPr>
        <p:blipFill>
          <a:blip r:embed="rId4" cstate="print"/>
          <a:srcRect l="21428" t="952"/>
          <a:stretch>
            <a:fillRect/>
          </a:stretch>
        </p:blipFill>
        <p:spPr bwMode="auto">
          <a:xfrm>
            <a:off x="0" y="3143248"/>
            <a:ext cx="3929090" cy="3714752"/>
          </a:xfrm>
          <a:prstGeom prst="round2DiagRect">
            <a:avLst/>
          </a:prstGeom>
          <a:noFill/>
        </p:spPr>
      </p:pic>
      <p:pic>
        <p:nvPicPr>
          <p:cNvPr id="4098" name="Picture 2" descr="F:\DCIM\101SSCAM\SDC14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214686"/>
            <a:ext cx="2857520" cy="3643314"/>
          </a:xfrm>
          <a:prstGeom prst="round2DiagRect">
            <a:avLst/>
          </a:prstGeom>
          <a:noFill/>
        </p:spPr>
      </p:pic>
    </p:spTree>
  </p:cSld>
  <p:clrMapOvr>
    <a:masterClrMapping/>
  </p:clrMapOvr>
  <p:transition spd="slow" advClick="0" advTm="11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0" y="274638"/>
            <a:ext cx="3257550" cy="5940425"/>
          </a:xfrm>
        </p:spPr>
        <p:txBody>
          <a:bodyPr/>
          <a:lstStyle/>
          <a:p>
            <a:r>
              <a:rPr lang="ru-RU" sz="2000" dirty="0" smtClean="0"/>
              <a:t> Сегодня воспитатель – я,</a:t>
            </a:r>
            <a:br>
              <a:rPr lang="ru-RU" sz="2000" dirty="0" smtClean="0"/>
            </a:br>
            <a:r>
              <a:rPr lang="ru-RU" sz="2000" dirty="0" smtClean="0"/>
              <a:t> работаю я в ДОУ</a:t>
            </a:r>
            <a:r>
              <a:rPr lang="ru-RU" sz="2000" dirty="0" smtClean="0">
                <a:latin typeface="Arial" charset="0"/>
              </a:rPr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Общаюсь с малышами , </a:t>
            </a:r>
            <a:br>
              <a:rPr lang="ru-RU" sz="2000" dirty="0" smtClean="0"/>
            </a:br>
            <a:r>
              <a:rPr lang="ru-RU" sz="2000" dirty="0" smtClean="0"/>
              <a:t>являюсь им подмогой.</a:t>
            </a:r>
            <a:br>
              <a:rPr lang="ru-RU" sz="2000" dirty="0" smtClean="0"/>
            </a:br>
            <a:r>
              <a:rPr lang="ru-RU" sz="2000" dirty="0" smtClean="0"/>
              <a:t>         В совместной с ними  деятельности,</a:t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/>
              <a:t> играх и  беседах, </a:t>
            </a:r>
            <a:br>
              <a:rPr lang="ru-RU" sz="2000" dirty="0" smtClean="0"/>
            </a:br>
            <a:r>
              <a:rPr lang="ru-RU" sz="2000" dirty="0" smtClean="0"/>
              <a:t>      Стараюсь, чтобы дети узнали обо всем.</a:t>
            </a:r>
            <a:br>
              <a:rPr lang="ru-RU" sz="2000" dirty="0" smtClean="0"/>
            </a:br>
            <a:r>
              <a:rPr lang="ru-RU" sz="2000" dirty="0" smtClean="0"/>
              <a:t>     И я в своей работе</a:t>
            </a:r>
            <a:br>
              <a:rPr lang="ru-RU" sz="2000" dirty="0" smtClean="0"/>
            </a:br>
            <a:r>
              <a:rPr lang="ru-RU" sz="2000" dirty="0" smtClean="0"/>
              <a:t>    Со временем иду</a:t>
            </a:r>
            <a:r>
              <a:rPr lang="ru-RU" sz="2000" dirty="0" smtClean="0">
                <a:latin typeface="Arial" charset="0"/>
              </a:rPr>
              <a:t>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Чтоб было интересно, наглядно и полезно</a:t>
            </a:r>
            <a:r>
              <a:rPr lang="ru-RU" sz="2000" dirty="0" smtClean="0">
                <a:latin typeface="Arial" charset="0"/>
              </a:rPr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Компьютер и проектор</a:t>
            </a:r>
            <a:br>
              <a:rPr lang="ru-RU" sz="2000" dirty="0" smtClean="0"/>
            </a:br>
            <a:r>
              <a:rPr lang="ru-RU" sz="2000" dirty="0" smtClean="0"/>
              <a:t>       В  НОД ввожу</a:t>
            </a:r>
            <a:r>
              <a:rPr lang="ru-RU" sz="2000" dirty="0" smtClean="0">
                <a:latin typeface="Arial" charset="0"/>
              </a:rPr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</p:txBody>
      </p:sp>
      <p:pic>
        <p:nvPicPr>
          <p:cNvPr id="4098" name="Picture 2" descr="E:\Новая папка\100_8525.jpg"/>
          <p:cNvPicPr>
            <a:picLocks noChangeAspect="1" noChangeArrowheads="1"/>
          </p:cNvPicPr>
          <p:nvPr/>
        </p:nvPicPr>
        <p:blipFill>
          <a:blip r:embed="rId3" cstate="print">
            <a:lum bright="5000" contrast="5000"/>
          </a:blip>
          <a:srcRect/>
          <a:stretch>
            <a:fillRect/>
          </a:stretch>
        </p:blipFill>
        <p:spPr bwMode="auto">
          <a:xfrm>
            <a:off x="3000364" y="4714860"/>
            <a:ext cx="2857520" cy="2143140"/>
          </a:xfrm>
          <a:prstGeom prst="flowChartAlternateProcess">
            <a:avLst/>
          </a:prstGeom>
          <a:noFill/>
        </p:spPr>
      </p:pic>
      <p:pic>
        <p:nvPicPr>
          <p:cNvPr id="4099" name="Picture 3" descr="E:\Новая папка\100_8540.jpg"/>
          <p:cNvPicPr>
            <a:picLocks noChangeAspect="1" noChangeArrowheads="1"/>
          </p:cNvPicPr>
          <p:nvPr/>
        </p:nvPicPr>
        <p:blipFill>
          <a:blip r:embed="rId4" cstate="print">
            <a:lum bright="7000"/>
          </a:blip>
          <a:srcRect/>
          <a:stretch>
            <a:fillRect/>
          </a:stretch>
        </p:blipFill>
        <p:spPr bwMode="auto">
          <a:xfrm>
            <a:off x="3000364" y="2571744"/>
            <a:ext cx="2533624" cy="1900218"/>
          </a:xfrm>
          <a:prstGeom prst="flowChartAlternateProcess">
            <a:avLst/>
          </a:prstGeom>
          <a:noFill/>
        </p:spPr>
      </p:pic>
      <p:pic>
        <p:nvPicPr>
          <p:cNvPr id="4100" name="Picture 4" descr="E:\Новая папка\100_8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14290"/>
            <a:ext cx="2786082" cy="1928826"/>
          </a:xfrm>
          <a:prstGeom prst="flowChartAlternateProcess">
            <a:avLst/>
          </a:prstGeom>
          <a:noFill/>
        </p:spPr>
      </p:pic>
      <p:pic>
        <p:nvPicPr>
          <p:cNvPr id="3074" name="Picture 2" descr="F:\DCIM\101SSCAM\SDC14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flowChartAlternateProcess">
            <a:avLst/>
          </a:prstGeom>
          <a:noFill/>
        </p:spPr>
      </p:pic>
      <p:pic>
        <p:nvPicPr>
          <p:cNvPr id="3075" name="Picture 3" descr="F:\DCIM\101SSCAM\SDC14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286016" cy="3000372"/>
          </a:xfrm>
          <a:prstGeom prst="flowChartAlternateProcess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5214938" y="1071563"/>
            <a:ext cx="714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24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229600" cy="4368800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Работаю давно я,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и многое прошла: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 курсы обучения,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 аттестация.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Самообразование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не забываю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«Роль дидактических игр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и упражнений в сенсорном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развитии» изучаю.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Результат изученной темы моей: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для моих детей.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Детям нравится играть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цвет, форму подбирать,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свое познание развивать.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endParaRPr 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DCIM\101SSCAM\SDC14093.JPG"/>
          <p:cNvPicPr>
            <a:picLocks noChangeAspect="1" noChangeArrowheads="1"/>
          </p:cNvPicPr>
          <p:nvPr/>
        </p:nvPicPr>
        <p:blipFill>
          <a:blip r:embed="rId3" cstate="print"/>
          <a:srcRect t="4166" r="2343" b="5208"/>
          <a:stretch>
            <a:fillRect/>
          </a:stretch>
        </p:blipFill>
        <p:spPr bwMode="auto">
          <a:xfrm>
            <a:off x="0" y="1"/>
            <a:ext cx="3078712" cy="2143116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2053" name="Picture 5" descr="F:\DCIM\101SSCAM\SDC14101.JPG"/>
          <p:cNvPicPr>
            <a:picLocks noChangeAspect="1" noChangeArrowheads="1"/>
          </p:cNvPicPr>
          <p:nvPr/>
        </p:nvPicPr>
        <p:blipFill>
          <a:blip r:embed="rId4"/>
          <a:srcRect l="2777" r="2777"/>
          <a:stretch>
            <a:fillRect/>
          </a:stretch>
        </p:blipFill>
        <p:spPr bwMode="auto">
          <a:xfrm>
            <a:off x="6858000" y="3630613"/>
            <a:ext cx="2286000" cy="3227387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 descr="F:\DCIM\101SSCAM\SDC14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500306"/>
            <a:ext cx="2476486" cy="1857364"/>
          </a:xfrm>
          <a:prstGeom prst="snip2SameRect">
            <a:avLst/>
          </a:prstGeom>
          <a:noFill/>
        </p:spPr>
      </p:pic>
      <p:pic>
        <p:nvPicPr>
          <p:cNvPr id="1028" name="Picture 4" descr="F:\DCIM\101SSCAM\SDC141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7"/>
            <a:ext cx="3000364" cy="2250273"/>
          </a:xfrm>
          <a:prstGeom prst="snip2SameRect">
            <a:avLst/>
          </a:prstGeom>
          <a:noFill/>
        </p:spPr>
      </p:pic>
      <p:pic>
        <p:nvPicPr>
          <p:cNvPr id="1029" name="Picture 5" descr="F:\DCIM\101SSCAM\SDC141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714884"/>
            <a:ext cx="2857488" cy="2143116"/>
          </a:xfrm>
          <a:prstGeom prst="snip2SameRect">
            <a:avLst/>
          </a:prstGeom>
          <a:noFill/>
        </p:spPr>
      </p:pic>
      <p:pic>
        <p:nvPicPr>
          <p:cNvPr id="1030" name="Picture 6" descr="F:\DCIM\101SSCAM\SDC141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"/>
            <a:ext cx="3000364" cy="2250274"/>
          </a:xfrm>
          <a:prstGeom prst="snip2SameRect">
            <a:avLst>
              <a:gd name="adj1" fmla="val 16667"/>
              <a:gd name="adj2" fmla="val 4177"/>
            </a:avLst>
          </a:prstGeom>
          <a:noFill/>
        </p:spPr>
      </p:pic>
    </p:spTree>
  </p:cSld>
  <p:clrMapOvr>
    <a:masterClrMapping/>
  </p:clrMapOvr>
  <p:transition spd="slow" advClick="0" advTm="29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4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25862"/>
          </a:xfrm>
        </p:spPr>
        <p:txBody>
          <a:bodyPr/>
          <a:lstStyle/>
          <a:p>
            <a:r>
              <a:rPr lang="ru-RU" sz="2400" smtClean="0"/>
              <a:t>Профессия моя мне </a:t>
            </a:r>
            <a:br>
              <a:rPr lang="ru-RU" sz="2400" smtClean="0"/>
            </a:br>
            <a:r>
              <a:rPr lang="ru-RU" sz="2400" smtClean="0"/>
              <a:t>дарит роли:</a:t>
            </a:r>
            <a:br>
              <a:rPr lang="ru-RU" sz="2400" smtClean="0"/>
            </a:br>
            <a:r>
              <a:rPr lang="ru-RU" sz="2400" smtClean="0"/>
              <a:t>то «Осенью» бываю, </a:t>
            </a:r>
            <a:br>
              <a:rPr lang="ru-RU" sz="2400" smtClean="0"/>
            </a:br>
            <a:r>
              <a:rPr lang="ru-RU" sz="2400" smtClean="0"/>
              <a:t>то «Дед Морозом»</a:t>
            </a:r>
            <a:r>
              <a:rPr lang="ru-RU" sz="2400" smtClean="0">
                <a:latin typeface="Arial" charset="0"/>
              </a:rPr>
              <a:t>,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В «Пажа» я превращаюсь,</a:t>
            </a:r>
            <a:br>
              <a:rPr lang="ru-RU" sz="2400" smtClean="0"/>
            </a:br>
            <a:r>
              <a:rPr lang="ru-RU" sz="2400" smtClean="0"/>
              <a:t>Бабою Ягою наряжаюсь.</a:t>
            </a:r>
            <a:br>
              <a:rPr lang="ru-RU" sz="2400" smtClean="0"/>
            </a:br>
            <a:r>
              <a:rPr lang="ru-RU" sz="2400" smtClean="0"/>
              <a:t>Как много было у меня ролей,</a:t>
            </a:r>
            <a:br>
              <a:rPr lang="ru-RU" sz="2400" smtClean="0"/>
            </a:br>
            <a:r>
              <a:rPr lang="ru-RU" sz="2400" smtClean="0"/>
              <a:t>Попробуй вспомни их теперь.</a:t>
            </a:r>
          </a:p>
        </p:txBody>
      </p:sp>
      <p:pic>
        <p:nvPicPr>
          <p:cNvPr id="3074" name="Picture 2" descr="C:\Users\User\Desktop\Новая папка ФФ\getImage (1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5444" y="3714752"/>
            <a:ext cx="3809994" cy="3143248"/>
          </a:xfrm>
          <a:prstGeom prst="flowChartManualOperation">
            <a:avLst/>
          </a:prstGeom>
          <a:noFill/>
        </p:spPr>
      </p:pic>
      <p:pic>
        <p:nvPicPr>
          <p:cNvPr id="3075" name="Picture 3" descr="C:\Users\User\Desktop\Новая папка ФФ\getImage (2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57166"/>
            <a:ext cx="3000364" cy="2786082"/>
          </a:xfrm>
          <a:prstGeom prst="flowChartManualOperation">
            <a:avLst/>
          </a:prstGeom>
          <a:noFill/>
        </p:spPr>
      </p:pic>
      <p:pic>
        <p:nvPicPr>
          <p:cNvPr id="3076" name="Picture 4" descr="C:\Users\User\Desktop\Новая папка ФФ\getImage (25).jpg"/>
          <p:cNvPicPr>
            <a:picLocks noChangeAspect="1" noChangeArrowheads="1"/>
          </p:cNvPicPr>
          <p:nvPr/>
        </p:nvPicPr>
        <p:blipFill>
          <a:blip r:embed="rId5">
            <a:lum bright="19000" contrast="59000"/>
          </a:blip>
          <a:srcRect l="57129" t="16350" r="-1811" b="6971"/>
          <a:stretch>
            <a:fillRect/>
          </a:stretch>
        </p:blipFill>
        <p:spPr bwMode="auto">
          <a:xfrm>
            <a:off x="214282" y="214290"/>
            <a:ext cx="2428860" cy="3000396"/>
          </a:xfrm>
          <a:prstGeom prst="flowChartManualOperation">
            <a:avLst/>
          </a:prstGeom>
          <a:noFill/>
        </p:spPr>
      </p:pic>
      <p:pic>
        <p:nvPicPr>
          <p:cNvPr id="3078" name="Picture 6" descr="E:\Новая папка\100_2411.jpg"/>
          <p:cNvPicPr>
            <a:picLocks noChangeAspect="1" noChangeArrowheads="1"/>
          </p:cNvPicPr>
          <p:nvPr/>
        </p:nvPicPr>
        <p:blipFill>
          <a:blip r:embed="rId6" cstate="print">
            <a:lum bright="11000" contrast="15000"/>
          </a:blip>
          <a:srcRect r="32545"/>
          <a:stretch>
            <a:fillRect/>
          </a:stretch>
        </p:blipFill>
        <p:spPr bwMode="auto">
          <a:xfrm>
            <a:off x="0" y="3714752"/>
            <a:ext cx="3357554" cy="3143248"/>
          </a:xfrm>
          <a:prstGeom prst="flowChartManualOperation">
            <a:avLst/>
          </a:prstGeom>
          <a:noFill/>
        </p:spPr>
      </p:pic>
      <p:pic>
        <p:nvPicPr>
          <p:cNvPr id="1026" name="Picture 2" descr="C:\Users\User\Desktop\Новая папка ФФ\getImage (5).jpg"/>
          <p:cNvPicPr>
            <a:picLocks noChangeAspect="1" noChangeArrowheads="1"/>
          </p:cNvPicPr>
          <p:nvPr/>
        </p:nvPicPr>
        <p:blipFill>
          <a:blip r:embed="rId7"/>
          <a:srcRect t="5188" r="24219"/>
          <a:stretch>
            <a:fillRect/>
          </a:stretch>
        </p:blipFill>
        <p:spPr bwMode="auto">
          <a:xfrm>
            <a:off x="3071802" y="4286256"/>
            <a:ext cx="2730844" cy="2263506"/>
          </a:xfrm>
          <a:prstGeom prst="pentagon">
            <a:avLst/>
          </a:prstGeom>
          <a:noFill/>
        </p:spPr>
      </p:pic>
    </p:spTree>
  </p:cSld>
  <p:clrMapOvr>
    <a:masterClrMapping/>
  </p:clrMapOvr>
  <p:transition spd="slow" advClick="0" advTm="20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54493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Я часто нахожусь</a:t>
            </a:r>
            <a:br>
              <a:rPr lang="ru-RU" sz="1800" dirty="0" smtClean="0"/>
            </a:br>
            <a:r>
              <a:rPr lang="ru-RU" sz="1800" dirty="0" smtClean="0"/>
              <a:t> в кругу людей,</a:t>
            </a:r>
            <a:br>
              <a:rPr lang="ru-RU" sz="1800" dirty="0" smtClean="0"/>
            </a:br>
            <a:r>
              <a:rPr lang="ru-RU" sz="1800" dirty="0" smtClean="0"/>
              <a:t>которые – родители </a:t>
            </a:r>
            <a:br>
              <a:rPr lang="ru-RU" sz="1800" dirty="0" smtClean="0"/>
            </a:br>
            <a:r>
              <a:rPr lang="ru-RU" sz="1800" dirty="0" smtClean="0"/>
              <a:t>моих детей.</a:t>
            </a:r>
            <a:br>
              <a:rPr lang="ru-RU" sz="1800" dirty="0" smtClean="0"/>
            </a:br>
            <a:r>
              <a:rPr lang="ru-RU" sz="1800" dirty="0" smtClean="0"/>
              <a:t>На взрослые вопросы –</a:t>
            </a:r>
            <a:br>
              <a:rPr lang="ru-RU" sz="1800" dirty="0" smtClean="0"/>
            </a:br>
            <a:r>
              <a:rPr lang="ru-RU" sz="1800" dirty="0" smtClean="0"/>
              <a:t> серьезные ответы.</a:t>
            </a:r>
            <a:br>
              <a:rPr lang="ru-RU" sz="1800" dirty="0" smtClean="0"/>
            </a:br>
            <a:r>
              <a:rPr lang="ru-RU" sz="1800" dirty="0" smtClean="0"/>
              <a:t>Родительские собрания,</a:t>
            </a:r>
            <a:br>
              <a:rPr lang="ru-RU" sz="1800" dirty="0" smtClean="0"/>
            </a:br>
            <a:r>
              <a:rPr lang="ru-RU" sz="1800" dirty="0" smtClean="0"/>
              <a:t> беседы и советы,</a:t>
            </a:r>
            <a:br>
              <a:rPr lang="ru-RU" sz="1800" dirty="0" smtClean="0"/>
            </a:br>
            <a:r>
              <a:rPr lang="ru-RU" sz="1800" dirty="0" smtClean="0"/>
              <a:t>Акция, консультация, </a:t>
            </a:r>
            <a:br>
              <a:rPr lang="ru-RU" sz="1800" dirty="0" smtClean="0"/>
            </a:br>
            <a:r>
              <a:rPr lang="ru-RU" sz="1800" dirty="0" smtClean="0"/>
              <a:t>Буклет для их познания.</a:t>
            </a:r>
            <a:br>
              <a:rPr lang="ru-RU" sz="1800" dirty="0" smtClean="0"/>
            </a:br>
            <a:r>
              <a:rPr lang="ru-RU" sz="1800" dirty="0" smtClean="0"/>
              <a:t> Весело  играем</a:t>
            </a:r>
            <a:r>
              <a:rPr lang="ru-RU" sz="1800" dirty="0" smtClean="0">
                <a:latin typeface="Arial" charset="0"/>
              </a:rPr>
              <a:t>,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> И так же  отдыхаем. </a:t>
            </a:r>
            <a:br>
              <a:rPr lang="ru-RU" sz="1800" dirty="0" smtClean="0"/>
            </a:br>
            <a:endParaRPr lang="ru-RU" sz="1800" dirty="0" smtClean="0"/>
          </a:p>
        </p:txBody>
      </p:sp>
      <p:pic>
        <p:nvPicPr>
          <p:cNvPr id="20482" name="Picture 2" descr="C:\Users\User\Desktop\Новая папка ФФ\getImage (2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User\Desktop\Новая папка ФФ\get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4429125"/>
            <a:ext cx="314325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F:\DCIM\101SSCAM\SDC14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786322"/>
            <a:ext cx="2523986" cy="189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F:\DCIM\101SSCAM\SDC14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428868"/>
            <a:ext cx="23812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Users\User\Desktop\флеш-ка\фото праздник мам\100_25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2357430"/>
            <a:ext cx="2624137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DCIM\101SSCAM\SDC14308.JPG"/>
          <p:cNvPicPr>
            <a:picLocks noChangeAspect="1" noChangeArrowheads="1"/>
          </p:cNvPicPr>
          <p:nvPr/>
        </p:nvPicPr>
        <p:blipFill>
          <a:blip r:embed="rId8" cstate="print"/>
          <a:srcRect l="16406" t="4166"/>
          <a:stretch>
            <a:fillRect/>
          </a:stretch>
        </p:blipFill>
        <p:spPr bwMode="auto">
          <a:xfrm>
            <a:off x="0" y="4405453"/>
            <a:ext cx="3071802" cy="2452548"/>
          </a:xfrm>
          <a:prstGeom prst="rect">
            <a:avLst/>
          </a:prstGeom>
          <a:noFill/>
        </p:spPr>
      </p:pic>
      <p:pic>
        <p:nvPicPr>
          <p:cNvPr id="1027" name="Picture 3" descr="F:\DCIM\101SSCAM\SDC143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0"/>
            <a:ext cx="3000364" cy="225027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8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50" y="642938"/>
            <a:ext cx="2928938" cy="9286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В саду я посещаю: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Picture 2" descr="C:\Users\User\Desktop\Новая папка ФФ\getImage (3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3909861" cy="3143248"/>
          </a:xfrm>
          <a:prstGeom prst="ellipse">
            <a:avLst/>
          </a:prstGeom>
          <a:noFill/>
        </p:spPr>
      </p:pic>
      <p:pic>
        <p:nvPicPr>
          <p:cNvPr id="6147" name="Picture 3" descr="C:\Users\User\Desktop\Новая папка ФФ\getImage (17).jpg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t="2088" r="35937" b="24843"/>
          <a:stretch>
            <a:fillRect/>
          </a:stretch>
        </p:blipFill>
        <p:spPr bwMode="auto">
          <a:xfrm>
            <a:off x="0" y="0"/>
            <a:ext cx="3357586" cy="2866232"/>
          </a:xfrm>
          <a:prstGeom prst="ellipse">
            <a:avLst/>
          </a:prstGeom>
          <a:noFill/>
        </p:spPr>
      </p:pic>
      <p:pic>
        <p:nvPicPr>
          <p:cNvPr id="6148" name="Picture 4" descr="C:\Users\User\Desktop\Новая папка ФФ\getImage (3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0"/>
            <a:ext cx="3286116" cy="2786058"/>
          </a:xfrm>
          <a:prstGeom prst="ellipse">
            <a:avLst/>
          </a:prstGeom>
          <a:noFill/>
        </p:spPr>
      </p:pic>
      <p:pic>
        <p:nvPicPr>
          <p:cNvPr id="6149" name="Picture 5" descr="C:\Users\User\Desktop\Новая папка ФФ\getImage (36).jpg"/>
          <p:cNvPicPr>
            <a:picLocks noChangeAspect="1" noChangeArrowheads="1"/>
          </p:cNvPicPr>
          <p:nvPr/>
        </p:nvPicPr>
        <p:blipFill>
          <a:blip r:embed="rId6">
            <a:lum contrast="13000"/>
          </a:blip>
          <a:srcRect/>
          <a:stretch>
            <a:fillRect/>
          </a:stretch>
        </p:blipFill>
        <p:spPr bwMode="auto">
          <a:xfrm>
            <a:off x="5048221" y="3786166"/>
            <a:ext cx="4095779" cy="3071834"/>
          </a:xfrm>
          <a:prstGeom prst="ellipse">
            <a:avLst/>
          </a:prstGeom>
          <a:noFill/>
        </p:spPr>
      </p:pic>
      <p:sp>
        <p:nvSpPr>
          <p:cNvPr id="21510" name="Прямоугольник 6"/>
          <p:cNvSpPr>
            <a:spLocks noChangeArrowheads="1"/>
          </p:cNvSpPr>
          <p:nvPr/>
        </p:nvSpPr>
        <p:spPr bwMode="auto">
          <a:xfrm>
            <a:off x="2286000" y="428625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 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С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500438" y="1571625"/>
            <a:ext cx="2357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Консультации,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857500" y="2286000"/>
            <a:ext cx="357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Педагогические советы,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857500" y="2857500"/>
            <a:ext cx="3992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Открытые просмотры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428875" y="3357563"/>
            <a:ext cx="5929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С коллегами обмениваюсь опытом работы.</a:t>
            </a:r>
          </a:p>
        </p:txBody>
      </p:sp>
    </p:spTree>
  </p:cSld>
  <p:clrMapOvr>
    <a:masterClrMapping/>
  </p:clrMapOvr>
  <p:transition spd="slow" advClick="0" advTm="16000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84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Самопрезентация «Быть воспитателем -   судьба моя»!</vt:lpstr>
      <vt:lpstr>Воспитатель МБДОУ  детского  сада  общеразвивающего вида №10  г. Нерчинска   Рубанова  Лариса Сергеевна</vt:lpstr>
      <vt:lpstr>Мне хвалиться не удобно,  </vt:lpstr>
      <vt:lpstr>                          Когда я школьницей была,                Конечно, же мечтала.                               Мечты сбылись, пришла пора                     И воспитателем я стала.</vt:lpstr>
      <vt:lpstr> Сегодня воспитатель – я,  работаю я в ДОУ.      Общаюсь с малышами ,  являюсь им подмогой.          В совместной с ними  деятельности, в  играх и  беседах,        Стараюсь, чтобы дети узнали обо всем.      И я в своей работе     Со временем иду,       Чтоб было интересно, наглядно и полезно:     Компьютер и проектор        В  НОД ввожу. </vt:lpstr>
      <vt:lpstr>Работаю давно я,  и многое прошла: и курсы обучения,  и аттестация. Самообразование  не забываю   «Роль дидактических игр  и упражнений в сенсорном  развитии» изучаю. Результат изученной темы моей: дидактические игры  для моих детей. Детям нравится играть цвет, форму подбирать,  свое познание развивать. </vt:lpstr>
      <vt:lpstr>Профессия моя мне  дарит роли: то «Осенью» бываю,  то «Дед Морозом», В «Пажа» я превращаюсь, Бабою Ягою наряжаюсь. Как много было у меня ролей, Попробуй вспомни их теперь.</vt:lpstr>
      <vt:lpstr>  Я часто нахожусь  в кругу людей, которые – родители  моих детей. На взрослые вопросы –  серьезные ответы. Родительские собрания,  беседы и советы, Акция, консультация,  Буклет для их познания.  Весело  играем,   И так же  отдыхаем.  </vt:lpstr>
      <vt:lpstr>В саду я посещаю:  </vt:lpstr>
      <vt:lpstr>Дети мои в кружке занимаются «Чудесной шкатулкой»  он называется. Лепим, клеим, мастерим,  изобретем, что захотим.  Главный результат  изделия детей: выставка для  родителей наших идей.. </vt:lpstr>
      <vt:lpstr>Я дизайном занимаюсь  Улучшать среду стараюсь, Чтобы дети занимались  Красотою  наслаждались.</vt:lpstr>
      <vt:lpstr>Участвую я в конкурсах,  честь сада защищаю. Свои конспекты НОД  на конкурс посылаю,  И про детское  творчество  не забываю: На  Всероссийские  конкурсы отправляю.</vt:lpstr>
      <vt:lpstr>Есть любимые  сайты у меня, Где обмениваюсь опытом  работы с коллегами я: Электронное портфолио создала, Личный блог  завела, Авторский альбом создала: «Организация воспитательно-  образовательной работы  в ДОУ» назвала.</vt:lpstr>
      <vt:lpstr>      Выступление  своё завершая, Скажу я вам,  коллеги, не тая: Мне не нужна профессия другая, Горжусь я тем, что ВОСПИТАТЕЛЬ я!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User</cp:lastModifiedBy>
  <cp:revision>103</cp:revision>
  <dcterms:created xsi:type="dcterms:W3CDTF">2013-10-31T10:14:44Z</dcterms:created>
  <dcterms:modified xsi:type="dcterms:W3CDTF">2014-03-24T11:19:20Z</dcterms:modified>
</cp:coreProperties>
</file>